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8684F-CE92-4B3B-9013-CC1DED194A22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B284-55F4-4789-9E19-F930F2FA3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920880" cy="936104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Оказание бесплатной юридической помощи </a:t>
            </a:r>
            <a:br>
              <a:rPr lang="ru-RU" sz="1600" b="1" dirty="0" smtClean="0"/>
            </a:br>
            <a:r>
              <a:rPr lang="ru-RU" sz="1600" b="1" dirty="0" smtClean="0"/>
              <a:t>лицам, вынужденно покинувшим территории Украины, </a:t>
            </a:r>
            <a:br>
              <a:rPr lang="ru-RU" sz="1600" b="1" dirty="0" smtClean="0"/>
            </a:br>
            <a:r>
              <a:rPr lang="ru-RU" sz="1600" b="1" dirty="0" smtClean="0"/>
              <a:t>Донецкой Народной Республики, Луганской Народной Республики</a:t>
            </a:r>
            <a:endParaRPr lang="ru-RU" sz="16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75656" y="3861048"/>
            <a:ext cx="262433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340768"/>
            <a:ext cx="7776864" cy="16561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В соответствии с Законом Мурманской области от 26.06.2006 № 765-01-ЗМО «О государственной системе бесплатной юридической помощи на территории Мурманской области» правом на получение всех видов бесплатной юридической помощи в рамках государственной системы бесплатной юридической помощи могут воспользоваться лица, проживавшие на территориях Украины, Донецкой Народной Республики, Луганской Народной Республики и прибывшие на территорию Российской Федерации после 18 февраля 2022 года, относящиеся к следующим категориям: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356992"/>
            <a:ext cx="3888432" cy="17281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ходатайствующие о признании беженцами, признанные беженцами либо получившие временное убежище на территории Российской Федерации, статус которых устанавливается в соответствии </a:t>
            </a:r>
            <a:br>
              <a:rPr lang="ru-RU" sz="1400" dirty="0" smtClean="0"/>
            </a:br>
            <a:r>
              <a:rPr lang="ru-RU" sz="1400" dirty="0" smtClean="0"/>
              <a:t>с Федеральным законом от 19.02.1993 </a:t>
            </a:r>
            <a:br>
              <a:rPr lang="ru-RU" sz="1400" dirty="0" smtClean="0"/>
            </a:br>
            <a:r>
              <a:rPr lang="ru-RU" sz="1400" dirty="0" smtClean="0"/>
              <a:t>№ 4528-1 «О беженцах», а также члены их семей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3356992"/>
            <a:ext cx="3816424" cy="17281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ходатайствующие о признании вынужденными переселенцами, вынужденные переселенцы, статус которых устанавливается в соответствии с Законом Российской Федерации от 19.02.1993 </a:t>
            </a:r>
            <a:br>
              <a:rPr lang="ru-RU" sz="1400" dirty="0" smtClean="0"/>
            </a:br>
            <a:r>
              <a:rPr lang="ru-RU" sz="1400" dirty="0" smtClean="0"/>
              <a:t>№ 4530-1 «О вынужденных переселенцах», а также члены их семей</a:t>
            </a:r>
          </a:p>
          <a:p>
            <a:pPr algn="just"/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7584" y="5229200"/>
            <a:ext cx="7848872" cy="14401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Указанные лица могут получить бесплатную юридическую помощь по вопросам защиты их прав </a:t>
            </a:r>
          </a:p>
          <a:p>
            <a:pPr algn="ctr"/>
            <a:r>
              <a:rPr lang="ru-RU" sz="1400" dirty="0" smtClean="0"/>
              <a:t>и законных интересов, предусмотренных соответственно Федеральным законом от 19.02.1993 </a:t>
            </a:r>
            <a:br>
              <a:rPr lang="ru-RU" sz="1400" dirty="0" smtClean="0"/>
            </a:br>
            <a:r>
              <a:rPr lang="ru-RU" sz="1400" dirty="0" smtClean="0"/>
              <a:t>№ 4528-1 «О беженцах» и Законом Российской Федерации от 19.02.1993 № 4530-1 «О вынужденных переселенцах». Данная помощь оказывается адвокатами  - участниками государственной системы бесплатной юридической помощи на территории </a:t>
            </a:r>
          </a:p>
          <a:p>
            <a:pPr algn="ctr"/>
            <a:r>
              <a:rPr lang="ru-RU" sz="1400" dirty="0" smtClean="0"/>
              <a:t>Мурманской области (далее - адвокаты)</a:t>
            </a:r>
            <a:endParaRPr lang="ru-RU" sz="1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555776" y="2996952"/>
            <a:ext cx="360040" cy="36004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88224" y="2996952"/>
            <a:ext cx="360040" cy="36004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992888" cy="64807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Оказание бесплатной юридической помощи лицам, </a:t>
            </a:r>
            <a:br>
              <a:rPr lang="ru-RU" sz="1600" b="1" dirty="0" smtClean="0"/>
            </a:br>
            <a:r>
              <a:rPr lang="ru-RU" sz="1600" b="1" dirty="0" smtClean="0"/>
              <a:t>ходатайствующим о признании беженцами</a:t>
            </a:r>
            <a:endParaRPr lang="ru-RU" sz="16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75656" y="3861048"/>
            <a:ext cx="262433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124744"/>
            <a:ext cx="8136904" cy="3456384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b="1" dirty="0" smtClean="0"/>
          </a:p>
          <a:p>
            <a:endParaRPr lang="ru-RU" sz="1250" b="1" dirty="0" smtClean="0">
              <a:solidFill>
                <a:schemeClr val="tx1"/>
              </a:solidFill>
            </a:endParaRPr>
          </a:p>
          <a:p>
            <a:r>
              <a:rPr lang="ru-RU" sz="1200" dirty="0" smtClean="0"/>
              <a:t> Для получения бесплатной юридической помощи необходимо предоставить адвокату: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1. </a:t>
            </a:r>
            <a:r>
              <a:rPr lang="ru-RU" sz="1200" dirty="0" smtClean="0">
                <a:solidFill>
                  <a:schemeClr val="tx1"/>
                </a:solidFill>
              </a:rPr>
              <a:t>Один из следующих документов: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направление к адвокату об оказании бесплатной юридической помощи по вопросу подготовки ходатайства о признании беженцем на территории Российской Федерации, выданное Министерством юстиции Мурманской области;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справку о приеме ходатайства о признании беженцем на территории Российской Федерации, выданную после 18 февраля 2022 года;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свидетельство о рассмотрении ходатайства о признании беженцем на территории Российской Федерации по существу, выданное после 18 февраля 2022 года;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уведомление об отказе в рассмотрении ходатайства о признании беженцем на территории Российской Федерации по существу, выданное после 18 февраля 2022 года;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уведомление об отказе в признании беженцем, выданное после 18 февраля 2022 года.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2.</a:t>
            </a:r>
            <a:r>
              <a:rPr lang="ru-RU" sz="1200" dirty="0" smtClean="0">
                <a:solidFill>
                  <a:schemeClr val="tx1"/>
                </a:solidFill>
              </a:rPr>
              <a:t> Документ, удостоверяющий личность.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3. </a:t>
            </a:r>
            <a:r>
              <a:rPr lang="ru-RU" sz="1200" dirty="0" smtClean="0">
                <a:solidFill>
                  <a:schemeClr val="tx1"/>
                </a:solidFill>
              </a:rPr>
              <a:t>Заявление* об оказании юридической помощи бесплатно с указанием характера юридической помощи и оснований для ее предоставления.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4.</a:t>
            </a:r>
            <a:r>
              <a:rPr lang="ru-RU" sz="1200" dirty="0" smtClean="0">
                <a:solidFill>
                  <a:schemeClr val="tx1"/>
                </a:solidFill>
              </a:rPr>
              <a:t> Доверенность или иной документ, подтверждающий полномочия представителя лица, ходатайствующего о признании беженцем, - в случае обращения за бесплатной юридической помощью через представителя.</a:t>
            </a:r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dirty="0" smtClean="0"/>
          </a:p>
          <a:p>
            <a:endParaRPr lang="ru-RU" sz="1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4653136"/>
            <a:ext cx="7992888" cy="1224136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Для получения направления</a:t>
            </a:r>
            <a:r>
              <a:rPr lang="ru-RU" sz="1200" b="1" dirty="0" smtClean="0"/>
              <a:t> </a:t>
            </a:r>
            <a:r>
              <a:rPr lang="ru-RU" sz="1200" dirty="0" smtClean="0"/>
              <a:t>к адвокату необходимо обратиться в Министерство юстиции Мурманской области с заявлением* о выдаче направления. </a:t>
            </a:r>
          </a:p>
          <a:p>
            <a:r>
              <a:rPr lang="ru-RU" sz="1200" dirty="0" smtClean="0"/>
              <a:t>Помимо заявления в Министерство юстиции Мурманской области также предоставляются:</a:t>
            </a:r>
          </a:p>
          <a:p>
            <a:r>
              <a:rPr lang="ru-RU" sz="1200" dirty="0" smtClean="0"/>
              <a:t>1) документ, удостоверяющий личность заявителя;</a:t>
            </a:r>
          </a:p>
          <a:p>
            <a:r>
              <a:rPr lang="ru-RU" sz="1200" dirty="0" smtClean="0"/>
              <a:t>2) доверенность или иной документ, подтверждающий полномочия представителя заявителя, - в случае обращения за выдачей направления через представителя.</a:t>
            </a:r>
          </a:p>
          <a:p>
            <a:pPr algn="ctr"/>
            <a:endParaRPr lang="ru-RU" sz="1200" dirty="0" smtClean="0"/>
          </a:p>
          <a:p>
            <a:pPr algn="ctr"/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5949280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 Формы заявлений размещены на сайте Министерства юстиции Мурманской области в разделе «Бесплатная юридическая помощь» (</a:t>
            </a:r>
            <a:r>
              <a:rPr lang="en-US" sz="1200" dirty="0" smtClean="0"/>
              <a:t>https://minjust.gov-murman.ru/areas-of-activity/help</a:t>
            </a:r>
            <a:r>
              <a:rPr lang="ru-RU" sz="1200" dirty="0" smtClean="0"/>
              <a:t>). Телефон для справок: (815 2) 48-62-52 (приемная).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64807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Оказание бесплатной юридической помощи лицам, признанным беженцами</a:t>
            </a:r>
            <a:endParaRPr lang="ru-RU" sz="1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196752"/>
            <a:ext cx="7560840" cy="2520280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b="1" dirty="0" smtClean="0"/>
          </a:p>
          <a:p>
            <a:endParaRPr lang="ru-RU" sz="1250" b="1" dirty="0" smtClean="0">
              <a:solidFill>
                <a:schemeClr val="tx1"/>
              </a:solidFill>
            </a:endParaRPr>
          </a:p>
          <a:p>
            <a:r>
              <a:rPr lang="ru-RU" sz="1400" dirty="0" smtClean="0"/>
              <a:t> Для получения бесплатной юридической помощи необходимо предоставить адвокату: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1. </a:t>
            </a:r>
            <a:r>
              <a:rPr lang="ru-RU" sz="1400" dirty="0" smtClean="0">
                <a:solidFill>
                  <a:schemeClr val="tx1"/>
                </a:solidFill>
              </a:rPr>
              <a:t>Удостоверение беженца, выданное после 18 февраля 2022 года.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2. </a:t>
            </a:r>
            <a:r>
              <a:rPr lang="ru-RU" sz="1400" dirty="0" smtClean="0">
                <a:solidFill>
                  <a:schemeClr val="tx1"/>
                </a:solidFill>
              </a:rPr>
              <a:t>Заявление* об оказании юридической помощи бесплатно с указанием характера юридической помощи и оснований для ее предоставления.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3.</a:t>
            </a:r>
            <a:r>
              <a:rPr lang="ru-RU" sz="1400" dirty="0" smtClean="0">
                <a:solidFill>
                  <a:schemeClr val="tx1"/>
                </a:solidFill>
              </a:rPr>
              <a:t> Доверенность или иной документ, подтверждающий полномочия представителя лица, признанного беженцем, - в случае обращения за бесплатной юридической помощью через представителя.</a:t>
            </a:r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200" dirty="0" smtClean="0"/>
          </a:p>
          <a:p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8052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* Форма заявления размещена на сайте Министерства юстиции Мурманской области в разделе «Бесплатная </a:t>
            </a:r>
          </a:p>
          <a:p>
            <a:r>
              <a:rPr lang="ru-RU" sz="1200" dirty="0" smtClean="0"/>
              <a:t>юридическая помощь» (</a:t>
            </a:r>
            <a:r>
              <a:rPr lang="en-US" sz="1200" dirty="0" smtClean="0"/>
              <a:t>https://minjust.gov-murman.ru/areas-of-activity/help</a:t>
            </a:r>
            <a:r>
              <a:rPr lang="ru-RU" sz="1200" dirty="0" smtClean="0"/>
              <a:t>). Телефон для справок: (815 2) 48-62-52 (приемная).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64807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Оказание бесплатной юридической помощи лицам, </a:t>
            </a:r>
            <a:br>
              <a:rPr lang="ru-RU" sz="1600" b="1" dirty="0" smtClean="0"/>
            </a:br>
            <a:r>
              <a:rPr lang="ru-RU" sz="1600" b="1" dirty="0" smtClean="0"/>
              <a:t>получившим временное убежище на территории Российской Федерации</a:t>
            </a:r>
            <a:endParaRPr lang="ru-RU" sz="1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484784"/>
            <a:ext cx="7560840" cy="2808312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b="1" dirty="0" smtClean="0"/>
          </a:p>
          <a:p>
            <a:endParaRPr lang="ru-RU" sz="1250" b="1" dirty="0" smtClean="0">
              <a:solidFill>
                <a:schemeClr val="tx1"/>
              </a:solidFill>
            </a:endParaRPr>
          </a:p>
          <a:p>
            <a:r>
              <a:rPr lang="ru-RU" sz="1400" dirty="0" smtClean="0"/>
              <a:t> Для </a:t>
            </a:r>
            <a:r>
              <a:rPr lang="ru-RU" sz="1400" dirty="0" smtClean="0">
                <a:solidFill>
                  <a:schemeClr val="tx1"/>
                </a:solidFill>
              </a:rPr>
              <a:t>получения бесплатной юридической помощи необходимо предоставить адвокату: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1. </a:t>
            </a:r>
            <a:r>
              <a:rPr lang="ru-RU" sz="1400" dirty="0" smtClean="0">
                <a:solidFill>
                  <a:schemeClr val="tx1"/>
                </a:solidFill>
              </a:rPr>
              <a:t>Свидетельство о предоставлении временного убежища на территории Российской Федерации, выданное после 18 февраля 2022 года.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2. </a:t>
            </a:r>
            <a:r>
              <a:rPr lang="ru-RU" sz="1400" dirty="0" smtClean="0">
                <a:solidFill>
                  <a:schemeClr val="tx1"/>
                </a:solidFill>
              </a:rPr>
              <a:t>Заявление* об оказании юридической помощи бесплатно с указанием характера юридической помощи и оснований для ее предоставления.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3.</a:t>
            </a:r>
            <a:r>
              <a:rPr lang="ru-RU" sz="1400" dirty="0" smtClean="0">
                <a:solidFill>
                  <a:schemeClr val="tx1"/>
                </a:solidFill>
              </a:rPr>
              <a:t> Доверенность или иной документ, подтверждающий полномочия представителя лица, получившего временное убежище на территории Российской Федерации, - в случае обращения за бесплатной юридической помощью через представителя.</a:t>
            </a:r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200" dirty="0" smtClean="0"/>
          </a:p>
          <a:p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8052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* Форма заявления размещена на сайте Министерства юстиции Мурманской области в разделе «Бесплатная юридическая помощь» (</a:t>
            </a:r>
            <a:r>
              <a:rPr lang="en-US" sz="1200" dirty="0" smtClean="0"/>
              <a:t>https://minjust.gov-murman.ru/areas-of-activity/help</a:t>
            </a:r>
            <a:r>
              <a:rPr lang="ru-RU" sz="1200" dirty="0" smtClean="0"/>
              <a:t>). Телефон для справок: (815 2) 48-62-52 (приемная).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64807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Оказание бесплатной юридической помощи лицам, </a:t>
            </a:r>
            <a:br>
              <a:rPr lang="ru-RU" sz="1600" b="1" dirty="0" smtClean="0"/>
            </a:br>
            <a:r>
              <a:rPr lang="ru-RU" sz="1600" b="1" dirty="0" smtClean="0"/>
              <a:t>ходатайствующим о признании вынужденными переселенцами</a:t>
            </a:r>
            <a:endParaRPr lang="ru-RU" sz="16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75656" y="3861048"/>
            <a:ext cx="262433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196752"/>
            <a:ext cx="8352928" cy="3168352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b="1" dirty="0" smtClean="0"/>
          </a:p>
          <a:p>
            <a:endParaRPr lang="ru-RU" sz="1250" b="1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Для получения бесплатной юридической помощи необходимо предоставить адвокату: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1. </a:t>
            </a:r>
            <a:r>
              <a:rPr lang="ru-RU" sz="1200" dirty="0" smtClean="0">
                <a:solidFill>
                  <a:schemeClr val="tx1"/>
                </a:solidFill>
              </a:rPr>
              <a:t>Один из следующих документов: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направление к адвокату об оказании бесплатной юридической помощи по вопросу подготовки ходатайства о признании вынужденным переселенцем, выданное Министерством юстиции Мурманской области;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- свидетельство о регистрации ходатайства о признании лица вынужденным переселенцем, выданное после 18 февраля 2022 года;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- уведомление об отказе в регистрации ходатайства о признании лица вынужденным переселенцем, выданное после 18 февраля 2022 года;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- уведомление об отказе в предоставлении статуса вынужденного переселенца, выданное после 18 февраля 2022 года.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2.</a:t>
            </a:r>
            <a:r>
              <a:rPr lang="ru-RU" sz="1200" dirty="0" smtClean="0">
                <a:solidFill>
                  <a:schemeClr val="tx1"/>
                </a:solidFill>
              </a:rPr>
              <a:t> Документ, удостоверяющий личность.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3. </a:t>
            </a:r>
            <a:r>
              <a:rPr lang="ru-RU" sz="1200" dirty="0" smtClean="0">
                <a:solidFill>
                  <a:schemeClr val="tx1"/>
                </a:solidFill>
              </a:rPr>
              <a:t>Заявление* об оказании юридической помощи бесплатно с указанием характера юридической помощи и оснований для ее предоставления.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4.</a:t>
            </a:r>
            <a:r>
              <a:rPr lang="ru-RU" sz="1200" dirty="0" smtClean="0">
                <a:solidFill>
                  <a:schemeClr val="tx1"/>
                </a:solidFill>
              </a:rPr>
              <a:t> Доверенность или иной документ, подтверждающий полномочия представителя лица, ходатайствующего о признании вынужденным переселенцем, - в случае обращения за бесплатной юридической помощью через представителя.</a:t>
            </a:r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dirty="0" smtClean="0"/>
          </a:p>
          <a:p>
            <a:endParaRPr lang="ru-RU" sz="1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4509120"/>
            <a:ext cx="7992888" cy="14401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Для получения направления</a:t>
            </a:r>
            <a:r>
              <a:rPr lang="ru-RU" sz="1200" b="1" dirty="0" smtClean="0"/>
              <a:t> </a:t>
            </a:r>
            <a:r>
              <a:rPr lang="ru-RU" sz="1200" dirty="0" smtClean="0"/>
              <a:t>к адвокату необходимо обратиться в Министерство юстиции Мурманской области с заявлением* о выдаче направления. </a:t>
            </a:r>
          </a:p>
          <a:p>
            <a:r>
              <a:rPr lang="ru-RU" sz="1200" dirty="0" smtClean="0"/>
              <a:t>Помимо заявления в Министерство юстиции Мурманской области также предоставляются:</a:t>
            </a:r>
          </a:p>
          <a:p>
            <a:r>
              <a:rPr lang="ru-RU" sz="1200" dirty="0" smtClean="0"/>
              <a:t>1) документ, удостоверяющий личность заявителя;</a:t>
            </a:r>
          </a:p>
          <a:p>
            <a:r>
              <a:rPr lang="ru-RU" sz="1200" dirty="0" smtClean="0"/>
              <a:t>2) доверенность или иной документ, подтверждающий полномочия представителя заявителя, - в случае обращения за выдачей направления через представителя.</a:t>
            </a:r>
          </a:p>
          <a:p>
            <a:pPr algn="ctr"/>
            <a:endParaRPr lang="ru-RU" sz="1200" dirty="0" smtClean="0"/>
          </a:p>
          <a:p>
            <a:pPr algn="ctr"/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593467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 Формы заявлений размещены на сайте Министерства юстиции Мурманской области в разделе «Бесплатная юридическая помощь» (</a:t>
            </a:r>
            <a:r>
              <a:rPr lang="en-US" sz="1200" dirty="0" smtClean="0"/>
              <a:t>https://minjust.gov-murman.ru/areas-of-activity/help</a:t>
            </a:r>
            <a:r>
              <a:rPr lang="ru-RU" sz="1200" dirty="0" smtClean="0"/>
              <a:t>). Телефон для справок: (815 2) 48-62-52 (приемная).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64807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Оказание бесплатной юридической помощи лицам, </a:t>
            </a:r>
            <a:br>
              <a:rPr lang="ru-RU" sz="1600" b="1" dirty="0" smtClean="0"/>
            </a:br>
            <a:r>
              <a:rPr lang="ru-RU" sz="1600" b="1" dirty="0" smtClean="0"/>
              <a:t> получившим статус вынужденных переселенцев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8052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* Форма заявления размещена на сайте Министерства юстиции Мурманской области в разделе «Бесплатная юридическая помощь» (</a:t>
            </a:r>
            <a:r>
              <a:rPr lang="en-US" sz="1200" dirty="0" smtClean="0"/>
              <a:t>https://minjust.gov-murman.ru/areas-of-activity/help</a:t>
            </a:r>
            <a:r>
              <a:rPr lang="ru-RU" sz="1200" dirty="0" smtClean="0"/>
              <a:t>). Телефон для справок: (815 2) 48-62-52 (приемная).</a:t>
            </a:r>
            <a:endParaRPr lang="ru-RU" sz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1340768"/>
            <a:ext cx="7632848" cy="3024336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ru-RU" sz="1400" dirty="0" smtClean="0"/>
              <a:t>Для получения бесплатной юридической помощи необходимо предоставить адвокату: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1. </a:t>
            </a:r>
            <a:r>
              <a:rPr lang="ru-RU" sz="1400" dirty="0" smtClean="0"/>
              <a:t>Удостоверение вынужденного переселенца,</a:t>
            </a:r>
            <a:r>
              <a:rPr lang="ru-RU" sz="1400" dirty="0" smtClean="0">
                <a:solidFill>
                  <a:schemeClr val="tx1"/>
                </a:solidFill>
              </a:rPr>
              <a:t> выданное после 18 февраля 2022 года.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2. </a:t>
            </a:r>
            <a:r>
              <a:rPr lang="ru-RU" sz="1400" dirty="0" smtClean="0">
                <a:solidFill>
                  <a:schemeClr val="tx1"/>
                </a:solidFill>
              </a:rPr>
              <a:t>Заявление* об оказании юридической помощи бесплатно с указанием характера юридической помощи и оснований для ее предоставления.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3.</a:t>
            </a:r>
            <a:r>
              <a:rPr lang="ru-RU" sz="1400" dirty="0" smtClean="0">
                <a:solidFill>
                  <a:schemeClr val="tx1"/>
                </a:solidFill>
              </a:rPr>
              <a:t> Доверенность или иной документ, подтверждающий полномочия представителя лица, получившего статус вынужденного переселенца, - в случае обращения за бесплатной юридической помощью через представителя.</a:t>
            </a:r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1002</Words>
  <Application>Microsoft Office PowerPoint</Application>
  <PresentationFormat>Экран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Оказание бесплатной юридической помощи  лицам, вынужденно покинувшим территории Украины,  Донецкой Народной Республики, Луганской Народной Республики</vt:lpstr>
      <vt:lpstr>Оказание бесплатной юридической помощи лицам,  ходатайствующим о признании беженцами</vt:lpstr>
      <vt:lpstr>Оказание бесплатной юридической помощи лицам, признанным беженцами</vt:lpstr>
      <vt:lpstr>Оказание бесплатной юридической помощи лицам,  получившим временное убежище на территории Российской Федерации</vt:lpstr>
      <vt:lpstr>Оказание бесплатной юридической помощи лицам,  ходатайствующим о признании вынужденными переселенцами</vt:lpstr>
      <vt:lpstr>Оказание бесплатной юридической помощи лицам,   получившим статус вынужденных переселенцев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Бесплатная юридическая помощь для лиц, вынужденно покинувших территорию Украины, Донецкой Народной Республики, Луганской Народной Республики</dc:title>
  <dc:creator>Клонова</dc:creator>
  <cp:lastModifiedBy>Клонова</cp:lastModifiedBy>
  <cp:revision>55</cp:revision>
  <dcterms:created xsi:type="dcterms:W3CDTF">2022-05-05T13:40:22Z</dcterms:created>
  <dcterms:modified xsi:type="dcterms:W3CDTF">2022-06-10T07:06:40Z</dcterms:modified>
</cp:coreProperties>
</file>